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59" r:id="rId6"/>
    <p:sldId id="268" r:id="rId7"/>
    <p:sldId id="261" r:id="rId8"/>
    <p:sldId id="265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5" d="100"/>
          <a:sy n="65" d="100"/>
        </p:scale>
        <p:origin x="682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01655-F45B-49BE-87A1-B7881A21CAC6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5CDF-4BC7-4289-B0E5-F7C06F74A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166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01655-F45B-49BE-87A1-B7881A21CAC6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5CDF-4BC7-4289-B0E5-F7C06F74A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281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01655-F45B-49BE-87A1-B7881A21CAC6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5CDF-4BC7-4289-B0E5-F7C06F74A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069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01655-F45B-49BE-87A1-B7881A21CAC6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5CDF-4BC7-4289-B0E5-F7C06F74A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63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01655-F45B-49BE-87A1-B7881A21CAC6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5CDF-4BC7-4289-B0E5-F7C06F74A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13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01655-F45B-49BE-87A1-B7881A21CAC6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5CDF-4BC7-4289-B0E5-F7C06F74A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77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01655-F45B-49BE-87A1-B7881A21CAC6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5CDF-4BC7-4289-B0E5-F7C06F74A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584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01655-F45B-49BE-87A1-B7881A21CAC6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5CDF-4BC7-4289-B0E5-F7C06F74A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464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01655-F45B-49BE-87A1-B7881A21CAC6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5CDF-4BC7-4289-B0E5-F7C06F74A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092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01655-F45B-49BE-87A1-B7881A21CAC6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5CDF-4BC7-4289-B0E5-F7C06F74A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276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01655-F45B-49BE-87A1-B7881A21CAC6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15CDF-4BC7-4289-B0E5-F7C06F74A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36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01655-F45B-49BE-87A1-B7881A21CAC6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15CDF-4BC7-4289-B0E5-F7C06F74A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492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microsoft.com/office/2007/relationships/hdphoto" Target="../media/hdphoto1.wdp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1127" y="469233"/>
            <a:ext cx="8578516" cy="546087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urve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Не пассивный слушатель,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а активный читатель</a:t>
            </a:r>
            <a:endParaRPr lang="ru-RU" sz="5400" b="1" cap="none" spc="0" dirty="0">
              <a:ln w="9525">
                <a:solidFill>
                  <a:sysClr val="windowText" lastClr="000000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127" y="225206"/>
            <a:ext cx="3920516" cy="261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4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08734" y="2174723"/>
            <a:ext cx="5037746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«Если вы мне расскажете, я это быстро забуду, если вы мне напишите, я прочитаю, но тоже забуду, а если вы вовлечёте меня в дело, я буду это знать и запомню»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		</a:t>
            </a:r>
            <a:r>
              <a:rPr lang="ru-RU" sz="3200" b="1" i="1" dirty="0" smtClean="0">
                <a:solidFill>
                  <a:srgbClr val="002060"/>
                </a:solidFill>
              </a:rPr>
              <a:t>Жан Жак Руссо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352" y="457264"/>
            <a:ext cx="5090818" cy="6400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9787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1145" y="450937"/>
            <a:ext cx="11173217" cy="400832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Критическое мышление – 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что за зверь и с чем его едят? </a:t>
            </a:r>
            <a:endParaRPr lang="ru-RU" sz="5400" b="1" cap="none" spc="0" dirty="0">
              <a:ln w="9525">
                <a:solidFill>
                  <a:sysClr val="windowText" lastClr="000000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08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6718" y="588721"/>
            <a:ext cx="9682619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Приемы </a:t>
            </a:r>
          </a:p>
          <a:p>
            <a:pPr algn="ctr"/>
            <a:r>
              <a:rPr lang="ru-RU" sz="8000" b="1" cap="none" spc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критического </a:t>
            </a:r>
          </a:p>
          <a:p>
            <a:pPr algn="ctr"/>
            <a:r>
              <a:rPr lang="ru-RU" sz="8000" b="1" cap="none" spc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мышления</a:t>
            </a:r>
            <a:endParaRPr lang="ru-RU" sz="8000" b="1" cap="none" spc="0" dirty="0">
              <a:ln w="9525">
                <a:solidFill>
                  <a:sysClr val="windowText" lastClr="000000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186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568" t="31119" r="18116" b="4498"/>
          <a:stretch/>
        </p:blipFill>
        <p:spPr>
          <a:xfrm>
            <a:off x="5749446" y="54198"/>
            <a:ext cx="3920648" cy="2943616"/>
          </a:xfrm>
          <a:prstGeom prst="rect">
            <a:avLst/>
          </a:prstGeom>
        </p:spPr>
      </p:pic>
      <p:sp>
        <p:nvSpPr>
          <p:cNvPr id="10" name="Блок-схема: подготовка 9"/>
          <p:cNvSpPr/>
          <p:nvPr/>
        </p:nvSpPr>
        <p:spPr>
          <a:xfrm>
            <a:off x="-563672" y="1654925"/>
            <a:ext cx="5749446" cy="2241414"/>
          </a:xfrm>
          <a:prstGeom prst="flowChartPreparation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b="68338"/>
          <a:stretch/>
        </p:blipFill>
        <p:spPr>
          <a:xfrm>
            <a:off x="-286143" y="-50513"/>
            <a:ext cx="6096000" cy="1447600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03005" y="3637568"/>
            <a:ext cx="3714302" cy="300610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69677" y="0"/>
            <a:ext cx="2722323" cy="287756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630" t="19110" r="14178"/>
          <a:stretch/>
        </p:blipFill>
        <p:spPr>
          <a:xfrm>
            <a:off x="0" y="1770093"/>
            <a:ext cx="2354893" cy="21262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5864" y="1397087"/>
            <a:ext cx="3844271" cy="287225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824" t="22106" r="34834" b="20360"/>
          <a:stretch/>
        </p:blipFill>
        <p:spPr>
          <a:xfrm>
            <a:off x="6475478" y="-194323"/>
            <a:ext cx="2154477" cy="263046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3886" y="4011909"/>
            <a:ext cx="2406476" cy="26776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</a:t>
            </a:r>
          </a:p>
          <a:p>
            <a:r>
              <a:rPr lang="ru-RU" sz="28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строчка___</a:t>
            </a:r>
          </a:p>
          <a:p>
            <a:r>
              <a:rPr lang="ru-RU" sz="28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строчка___</a:t>
            </a:r>
          </a:p>
          <a:p>
            <a:r>
              <a:rPr lang="ru-RU" sz="28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строчка___</a:t>
            </a:r>
          </a:p>
          <a:p>
            <a:r>
              <a:rPr lang="ru-RU" sz="28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строчка___</a:t>
            </a:r>
          </a:p>
          <a:p>
            <a:r>
              <a:rPr lang="ru-RU" sz="28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строчка___</a:t>
            </a:r>
            <a:endParaRPr lang="ru-RU" sz="28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769" r="13571"/>
          <a:stretch/>
        </p:blipFill>
        <p:spPr>
          <a:xfrm>
            <a:off x="2713232" y="3895406"/>
            <a:ext cx="2580362" cy="2910662"/>
          </a:xfrm>
          <a:prstGeom prst="rect">
            <a:avLst/>
          </a:prstGeom>
        </p:spPr>
      </p:pic>
      <p:pic>
        <p:nvPicPr>
          <p:cNvPr id="17" name="Объект 16"/>
          <p:cNvPicPr>
            <a:picLocks noGrp="1" noChangeAspect="1"/>
          </p:cNvPicPr>
          <p:nvPr>
            <p:ph idx="1"/>
          </p:nvPr>
        </p:nvPicPr>
        <p:blipFill>
          <a:blip r:embed="rId11"/>
          <a:stretch>
            <a:fillRect/>
          </a:stretch>
        </p:blipFill>
        <p:spPr>
          <a:xfrm>
            <a:off x="8950177" y="3246335"/>
            <a:ext cx="3323380" cy="327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69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13151"/>
            <a:ext cx="10515600" cy="6663846"/>
          </a:xfrm>
        </p:spPr>
        <p:txBody>
          <a:bodyPr>
            <a:normAutofit/>
          </a:bodyPr>
          <a:lstStyle/>
          <a:p>
            <a:r>
              <a:rPr lang="ru-RU" b="1" dirty="0"/>
              <a:t>Прием «Корзина» </a:t>
            </a:r>
          </a:p>
          <a:p>
            <a:r>
              <a:rPr lang="ru-RU" b="1" dirty="0"/>
              <a:t> Прием «Составление кластера», </a:t>
            </a:r>
          </a:p>
          <a:p>
            <a:r>
              <a:rPr lang="ru-RU" b="1" dirty="0"/>
              <a:t>Прием «Пометки на полях  или </a:t>
            </a:r>
            <a:r>
              <a:rPr lang="ru-RU" b="1" dirty="0" err="1"/>
              <a:t>инсерт</a:t>
            </a:r>
            <a:r>
              <a:rPr lang="ru-RU" b="1" dirty="0"/>
              <a:t>», </a:t>
            </a:r>
          </a:p>
          <a:p>
            <a:r>
              <a:rPr lang="ru-RU" b="1" dirty="0" smtClean="0"/>
              <a:t>Прием </a:t>
            </a:r>
            <a:r>
              <a:rPr lang="ru-RU" b="1" dirty="0"/>
              <a:t>«Написание </a:t>
            </a:r>
            <a:r>
              <a:rPr lang="ru-RU" b="1" dirty="0" err="1"/>
              <a:t>синквейна</a:t>
            </a:r>
            <a:r>
              <a:rPr lang="ru-RU" b="1" dirty="0"/>
              <a:t>», </a:t>
            </a:r>
          </a:p>
          <a:p>
            <a:r>
              <a:rPr lang="ru-RU" b="1" dirty="0" smtClean="0"/>
              <a:t>Прием «Учебный мозговой штурм»,</a:t>
            </a:r>
          </a:p>
          <a:p>
            <a:r>
              <a:rPr lang="ru-RU" b="1" dirty="0" smtClean="0"/>
              <a:t> </a:t>
            </a:r>
            <a:r>
              <a:rPr lang="ru-RU" b="1" dirty="0"/>
              <a:t>Прием «Написание эссе»,</a:t>
            </a:r>
          </a:p>
          <a:p>
            <a:r>
              <a:rPr lang="ru-RU" b="1" dirty="0" smtClean="0"/>
              <a:t>Прием «Чтение с остановками»</a:t>
            </a:r>
          </a:p>
          <a:p>
            <a:r>
              <a:rPr lang="ru-RU" b="1" dirty="0" smtClean="0"/>
              <a:t> </a:t>
            </a:r>
            <a:r>
              <a:rPr lang="ru-RU" b="1" dirty="0"/>
              <a:t>Прием «Лекция со стопами». </a:t>
            </a:r>
          </a:p>
          <a:p>
            <a:r>
              <a:rPr lang="ru-RU" b="1" dirty="0"/>
              <a:t>Прием «Дерево предсказаний»</a:t>
            </a:r>
          </a:p>
          <a:p>
            <a:r>
              <a:rPr lang="ru-RU" b="1" dirty="0" smtClean="0"/>
              <a:t>Прием «Толстые и тонкие вопросы»</a:t>
            </a:r>
          </a:p>
          <a:p>
            <a:r>
              <a:rPr lang="ru-RU" b="1" dirty="0" smtClean="0"/>
              <a:t>Стратегия "РАФТ"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4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0324" y="1650645"/>
            <a:ext cx="2801676" cy="2954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343" y="571500"/>
            <a:ext cx="3762375" cy="571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l="41309"/>
          <a:stretch/>
        </p:blipFill>
        <p:spPr>
          <a:xfrm>
            <a:off x="4880536" y="2231235"/>
            <a:ext cx="359497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309744" y="247048"/>
            <a:ext cx="473655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«</a:t>
            </a:r>
            <a:r>
              <a:rPr lang="ru-RU" sz="5400" b="1" cap="none" spc="0" dirty="0" err="1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Пудя</a:t>
            </a:r>
            <a:r>
              <a:rPr lang="ru-RU" sz="5400" b="1" cap="none" spc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»</a:t>
            </a:r>
            <a:br>
              <a:rPr lang="ru-RU" sz="5400" b="1" cap="none" spc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5400" b="1" cap="none" spc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Борис Житков </a:t>
            </a:r>
            <a:endParaRPr lang="ru-RU" sz="5400" b="1" cap="none" spc="0" dirty="0">
              <a:ln w="9525">
                <a:solidFill>
                  <a:sysClr val="windowText" lastClr="000000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180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67" y="113976"/>
            <a:ext cx="12275573" cy="66300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82381" y="2967335"/>
            <a:ext cx="582723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Прием КМ 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«Поймай ошибку»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058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44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152</Words>
  <Application>Microsoft Office PowerPoint</Application>
  <PresentationFormat>Широкоэкранный</PresentationFormat>
  <Paragraphs>29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Не пассивный слушатель, а активный читатель</dc:title>
  <dc:creator>ibo1</dc:creator>
  <cp:lastModifiedBy>ibo1</cp:lastModifiedBy>
  <cp:revision>18</cp:revision>
  <dcterms:created xsi:type="dcterms:W3CDTF">2017-03-29T10:17:01Z</dcterms:created>
  <dcterms:modified xsi:type="dcterms:W3CDTF">2017-04-06T05:23:45Z</dcterms:modified>
</cp:coreProperties>
</file>